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59" r:id="rId8"/>
    <p:sldId id="294" r:id="rId9"/>
    <p:sldId id="295" r:id="rId10"/>
    <p:sldId id="263" r:id="rId11"/>
    <p:sldId id="280" r:id="rId12"/>
    <p:sldId id="279" r:id="rId13"/>
    <p:sldId id="290" r:id="rId14"/>
    <p:sldId id="276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3_4" csCatId="accent3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 custT="1"/>
      <dgm:spPr/>
      <dgm:t>
        <a:bodyPr/>
        <a:lstStyle/>
        <a:p>
          <a:r>
            <a:rPr lang="pt-BR" sz="2800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200" dirty="0"/>
            <a:t>Filtro na tela inicial com Local e Data de Entrada e Saída com título "Qual será sua próxima parada?";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EA80883C-C1F9-4C7A-B4A6-71D73017424E}">
      <dgm:prSet phldrT="[Texto]" custT="1"/>
      <dgm:spPr/>
      <dgm:t>
        <a:bodyPr/>
        <a:lstStyle/>
        <a:p>
          <a:r>
            <a:rPr lang="pt-BR" sz="2800" dirty="0"/>
            <a:t>PRIORIDADE MÉDIA</a:t>
          </a:r>
        </a:p>
      </dgm:t>
    </dgm:pt>
    <dgm:pt modelId="{BF76B49B-2E16-4850-8DDE-E62822697243}" type="parTrans" cxnId="{AD1C4048-141D-48FB-A065-4725E2A7455F}">
      <dgm:prSet/>
      <dgm:spPr/>
      <dgm:t>
        <a:bodyPr/>
        <a:lstStyle/>
        <a:p>
          <a:endParaRPr lang="pt-BR"/>
        </a:p>
      </dgm:t>
    </dgm:pt>
    <dgm:pt modelId="{D3F6C89E-DD25-412A-80BE-6745030B64C6}" type="sibTrans" cxnId="{AD1C4048-141D-48FB-A065-4725E2A7455F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1400" dirty="0"/>
            <a:t>Imagens que auxiliem o entendimento de conteúdo;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Apresentar um mapa com a localização dos estacionamentos mais próximos e os preços sugeridos.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086A0A7E-975E-4450-8155-A576FFDA0E50}">
      <dgm:prSet phldrT="[Texto]" custT="1"/>
      <dgm:spPr/>
      <dgm:t>
        <a:bodyPr/>
        <a:lstStyle/>
        <a:p>
          <a:r>
            <a:rPr lang="pt-BR" sz="2800" dirty="0"/>
            <a:t>PRIORIDADE BAIXA</a:t>
          </a:r>
        </a:p>
      </dgm:t>
    </dgm:pt>
    <dgm:pt modelId="{7076A9BD-8E54-458A-A4B6-B9424CE552F8}" type="parTrans" cxnId="{10ADCBEA-5790-4CE8-87DE-04C252E66647}">
      <dgm:prSet/>
      <dgm:spPr/>
      <dgm:t>
        <a:bodyPr/>
        <a:lstStyle/>
        <a:p>
          <a:endParaRPr lang="pt-BR"/>
        </a:p>
      </dgm:t>
    </dgm:pt>
    <dgm:pt modelId="{EE98FDDF-4252-42CB-99A8-E837141B819E}" type="sibTrans" cxnId="{10ADCBEA-5790-4CE8-87DE-04C252E66647}">
      <dgm:prSet/>
      <dgm:spPr/>
      <dgm:t>
        <a:bodyPr/>
        <a:lstStyle/>
        <a:p>
          <a:endParaRPr lang="pt-BR"/>
        </a:p>
      </dgm:t>
    </dgm:pt>
    <dgm:pt modelId="{A2700045-3440-45B9-92CD-0F3EB9A2FA7E}">
      <dgm:prSet phldrT="[Texto]" custT="1"/>
      <dgm:spPr/>
      <dgm:t>
        <a:bodyPr/>
        <a:lstStyle/>
        <a:p>
          <a:r>
            <a:rPr lang="pt-BR" sz="1400" dirty="0"/>
            <a:t>Permitir visualizar as informações de contatos da(s) pessoa(s) que criaram o site e o mantém e permitir envio de mensagens para contato com os mesmos, informando nome, e-mail e texto da mensagem.</a:t>
          </a:r>
        </a:p>
      </dgm:t>
    </dgm:pt>
    <dgm:pt modelId="{7BAC0239-BBA8-4E65-BE44-9350E0069F9E}" type="parTrans" cxnId="{085BEFB5-625C-438F-98C0-59752BD37C98}">
      <dgm:prSet/>
      <dgm:spPr/>
      <dgm:t>
        <a:bodyPr/>
        <a:lstStyle/>
        <a:p>
          <a:endParaRPr lang="pt-BR"/>
        </a:p>
      </dgm:t>
    </dgm:pt>
    <dgm:pt modelId="{4451A439-5266-47C4-8AED-E64F72C5BCF9}" type="sibTrans" cxnId="{085BEFB5-625C-438F-98C0-59752BD37C98}">
      <dgm:prSet/>
      <dgm:spPr/>
      <dgm:t>
        <a:bodyPr/>
        <a:lstStyle/>
        <a:p>
          <a:endParaRPr lang="pt-BR"/>
        </a:p>
      </dgm:t>
    </dgm:pt>
    <dgm:pt modelId="{9D9B2396-6123-483C-8009-CEEBEF22989B}">
      <dgm:prSet phldrT="[Texto]" custT="1"/>
      <dgm:spPr/>
      <dgm:t>
        <a:bodyPr/>
        <a:lstStyle/>
        <a:p>
          <a:r>
            <a:rPr lang="pt-BR" sz="1200" dirty="0"/>
            <a:t>Opção “esqueci minha senha”.</a:t>
          </a:r>
        </a:p>
      </dgm:t>
    </dgm:pt>
    <dgm:pt modelId="{F1E43A15-4DE6-4F19-8101-F585637AF251}" type="parTrans" cxnId="{85B94904-6B85-426B-8889-8CDEF035906A}">
      <dgm:prSet/>
      <dgm:spPr/>
      <dgm:t>
        <a:bodyPr/>
        <a:lstStyle/>
        <a:p>
          <a:endParaRPr lang="pt-BR"/>
        </a:p>
      </dgm:t>
    </dgm:pt>
    <dgm:pt modelId="{2702A6AD-8DB6-4839-AFB2-2EDAFE6F7C3C}" type="sibTrans" cxnId="{85B94904-6B85-426B-8889-8CDEF035906A}">
      <dgm:prSet/>
      <dgm:spPr/>
      <dgm:t>
        <a:bodyPr/>
        <a:lstStyle/>
        <a:p>
          <a:endParaRPr lang="pt-BR"/>
        </a:p>
      </dgm:t>
    </dgm:pt>
    <dgm:pt modelId="{FF1A3A0D-2AED-4B65-B728-04E04D49404C}">
      <dgm:prSet phldrT="[Texto]" custT="1"/>
      <dgm:spPr/>
      <dgm:t>
        <a:bodyPr/>
        <a:lstStyle/>
        <a:p>
          <a:r>
            <a:rPr lang="pt-BR" sz="1200" dirty="0"/>
            <a:t>Ícone de perfil para fazer login;</a:t>
          </a:r>
        </a:p>
      </dgm:t>
    </dgm:pt>
    <dgm:pt modelId="{545D0A4D-707A-4A5F-8C44-A12F7E82A451}" type="parTrans" cxnId="{7EA2E07C-77C4-4131-A828-48020D8583F1}">
      <dgm:prSet/>
      <dgm:spPr/>
      <dgm:t>
        <a:bodyPr/>
        <a:lstStyle/>
        <a:p>
          <a:endParaRPr lang="pt-BR"/>
        </a:p>
      </dgm:t>
    </dgm:pt>
    <dgm:pt modelId="{9EFD941B-5886-4043-8EA1-C9546D3E3418}" type="sibTrans" cxnId="{7EA2E07C-77C4-4131-A828-48020D8583F1}">
      <dgm:prSet/>
      <dgm:spPr/>
      <dgm:t>
        <a:bodyPr/>
        <a:lstStyle/>
        <a:p>
          <a:endParaRPr lang="pt-BR"/>
        </a:p>
      </dgm:t>
    </dgm:pt>
    <dgm:pt modelId="{789B47FE-D47B-4477-ACF4-D0B36BCDB6D4}">
      <dgm:prSet phldrT="[Texto]" custT="1"/>
      <dgm:spPr/>
      <dgm:t>
        <a:bodyPr/>
        <a:lstStyle/>
        <a:p>
          <a:r>
            <a:rPr lang="pt-BR" sz="1200" dirty="0"/>
            <a:t>Aba no cabeçalho com a função “"Anuncie seu empreendimento“ com formulário para cadastro;</a:t>
          </a:r>
        </a:p>
      </dgm:t>
    </dgm:pt>
    <dgm:pt modelId="{3AEA9D03-AAC9-442C-962B-2AA9CB4FEBA7}" type="parTrans" cxnId="{6C733D46-DB6F-4A79-A596-824032FAC874}">
      <dgm:prSet/>
      <dgm:spPr/>
      <dgm:t>
        <a:bodyPr/>
        <a:lstStyle/>
        <a:p>
          <a:endParaRPr lang="pt-BR"/>
        </a:p>
      </dgm:t>
    </dgm:pt>
    <dgm:pt modelId="{2B5E9D3C-F10E-4956-8D63-FFC7A9D6A07F}" type="sibTrans" cxnId="{6C733D46-DB6F-4A79-A596-824032FAC874}">
      <dgm:prSet/>
      <dgm:spPr/>
      <dgm:t>
        <a:bodyPr/>
        <a:lstStyle/>
        <a:p>
          <a:endParaRPr lang="pt-BR"/>
        </a:p>
      </dgm:t>
    </dgm:pt>
    <dgm:pt modelId="{C5873748-AEFC-4C44-8EAB-850CF8737BA7}">
      <dgm:prSet phldrT="[Texto]" custT="1"/>
      <dgm:spPr/>
      <dgm:t>
        <a:bodyPr/>
        <a:lstStyle/>
        <a:p>
          <a:r>
            <a:rPr lang="pt-BR" sz="1200" dirty="0"/>
            <a:t>Reservar, cancelar, alterar e visualizar os dados de sua reserva; </a:t>
          </a:r>
        </a:p>
      </dgm:t>
    </dgm:pt>
    <dgm:pt modelId="{8261D643-4588-41A5-BA60-2904FE597BDC}" type="parTrans" cxnId="{D9D49E91-69B9-4AC0-A60D-1A4BFD96A3DE}">
      <dgm:prSet/>
      <dgm:spPr/>
      <dgm:t>
        <a:bodyPr/>
        <a:lstStyle/>
        <a:p>
          <a:endParaRPr lang="pt-BR"/>
        </a:p>
      </dgm:t>
    </dgm:pt>
    <dgm:pt modelId="{39C7741D-40AC-49CA-9605-FEDF9CFA8684}" type="sibTrans" cxnId="{D9D49E91-69B9-4AC0-A60D-1A4BFD96A3DE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3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3" custScaleX="111099"/>
      <dgm:spPr/>
    </dgm:pt>
    <dgm:pt modelId="{D1E76650-A220-4E9B-A8EA-85D15F6A722C}" type="pres">
      <dgm:prSet presAssocID="{EA80883C-C1F9-4C7A-B4A6-71D73017424E}" presName="vertSpace2" presStyleLbl="node1" presStyleIdx="0" presStyleCnt="3"/>
      <dgm:spPr/>
    </dgm:pt>
    <dgm:pt modelId="{6B881F82-28C9-4700-9E37-AB3E1BC52F45}" type="pres">
      <dgm:prSet presAssocID="{EA80883C-C1F9-4C7A-B4A6-71D73017424E}" presName="circle2" presStyleLbl="node1" presStyleIdx="1" presStyleCnt="3"/>
      <dgm:spPr/>
    </dgm:pt>
    <dgm:pt modelId="{B35ED1A8-EA9C-4864-B970-930016FE5CB8}" type="pres">
      <dgm:prSet presAssocID="{EA80883C-C1F9-4C7A-B4A6-71D73017424E}" presName="rect2" presStyleLbl="alignAcc1" presStyleIdx="1" presStyleCnt="3"/>
      <dgm:spPr/>
    </dgm:pt>
    <dgm:pt modelId="{4852338D-C81B-4618-99AC-8D4A514EBC0F}" type="pres">
      <dgm:prSet presAssocID="{086A0A7E-975E-4450-8155-A576FFDA0E50}" presName="vertSpace3" presStyleLbl="node1" presStyleIdx="1" presStyleCnt="3"/>
      <dgm:spPr/>
    </dgm:pt>
    <dgm:pt modelId="{5FF1F9C4-C675-4A2F-9A2E-DDA993A9B2DD}" type="pres">
      <dgm:prSet presAssocID="{086A0A7E-975E-4450-8155-A576FFDA0E50}" presName="circle3" presStyleLbl="node1" presStyleIdx="2" presStyleCnt="3"/>
      <dgm:spPr/>
    </dgm:pt>
    <dgm:pt modelId="{07098E58-6E1D-40EB-9659-DB4332B2B96A}" type="pres">
      <dgm:prSet presAssocID="{086A0A7E-975E-4450-8155-A576FFDA0E50}" presName="rect3" presStyleLbl="alignAcc1" presStyleIdx="2" presStyleCnt="3"/>
      <dgm:spPr/>
    </dgm:pt>
    <dgm:pt modelId="{78EBA565-8E9C-44B1-93B0-86BA8341637F}" type="pres">
      <dgm:prSet presAssocID="{0085ABB3-F37B-431B-B8BD-13467442080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2" presStyleCnt="3" custScaleX="117685">
        <dgm:presLayoutVars>
          <dgm:bulletEnabled val="1"/>
        </dgm:presLayoutVars>
      </dgm:prSet>
      <dgm:spPr/>
    </dgm:pt>
    <dgm:pt modelId="{7D55B4B9-317B-4B62-8A98-28CB7DBAE517}" type="pres">
      <dgm:prSet presAssocID="{EA80883C-C1F9-4C7A-B4A6-71D73017424E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1B8F731-5156-4F2A-B69C-5759B19812FE}" type="pres">
      <dgm:prSet presAssocID="{EA80883C-C1F9-4C7A-B4A6-71D73017424E}" presName="rect2ChTx" presStyleLbl="alignAcc1" presStyleIdx="2" presStyleCnt="3" custScaleX="110526">
        <dgm:presLayoutVars>
          <dgm:bulletEnabled val="1"/>
        </dgm:presLayoutVars>
      </dgm:prSet>
      <dgm:spPr/>
    </dgm:pt>
    <dgm:pt modelId="{BC7DF412-BF70-4D13-8AEA-AFCCA81917BC}" type="pres">
      <dgm:prSet presAssocID="{086A0A7E-975E-4450-8155-A576FFDA0E50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768D1DC-FDF3-4551-BD56-560B3CCCA430}" type="pres">
      <dgm:prSet presAssocID="{086A0A7E-975E-4450-8155-A576FFDA0E50}" presName="rect3ChTx" presStyleLbl="alignAcc1" presStyleIdx="2" presStyleCnt="3" custScaleX="107678">
        <dgm:presLayoutVars>
          <dgm:bulletEnabled val="1"/>
        </dgm:presLayoutVars>
      </dgm:prSet>
      <dgm:spPr/>
    </dgm:pt>
  </dgm:ptLst>
  <dgm:cxnLst>
    <dgm:cxn modelId="{85B94904-6B85-426B-8889-8CDEF035906A}" srcId="{0085ABB3-F37B-431B-B8BD-134674420802}" destId="{9D9B2396-6123-483C-8009-CEEBEF22989B}" srcOrd="4" destOrd="0" parTransId="{F1E43A15-4DE6-4F19-8101-F585637AF251}" sibTransId="{2702A6AD-8DB6-4839-AFB2-2EDAFE6F7C3C}"/>
    <dgm:cxn modelId="{F6A92D1B-5980-4058-9C47-8AB34873EECE}" type="presOf" srcId="{A2700045-3440-45B9-92CD-0F3EB9A2FA7E}" destId="{F768D1DC-FDF3-4551-BD56-560B3CCCA430}" srcOrd="0" destOrd="0" presId="urn:microsoft.com/office/officeart/2005/8/layout/target3"/>
    <dgm:cxn modelId="{A089C125-9B2B-47C7-8AAD-DA0C06533F66}" type="presOf" srcId="{C5873748-AEFC-4C44-8EAB-850CF8737BA7}" destId="{91B88ED1-EA20-49D4-A5A2-6AD56D621C16}" srcOrd="0" destOrd="2" presId="urn:microsoft.com/office/officeart/2005/8/layout/target3"/>
    <dgm:cxn modelId="{8BBA203B-2512-4ACA-B2B7-E00FB7EA6EA1}" type="presOf" srcId="{FF1A3A0D-2AED-4B65-B728-04E04D49404C}" destId="{91B88ED1-EA20-49D4-A5A2-6AD56D621C16}" srcOrd="0" destOrd="3" presId="urn:microsoft.com/office/officeart/2005/8/layout/target3"/>
    <dgm:cxn modelId="{2B069D40-0DE6-4A1F-867A-51C81E4B4702}" type="presOf" srcId="{9D9B2396-6123-483C-8009-CEEBEF22989B}" destId="{91B88ED1-EA20-49D4-A5A2-6AD56D621C16}" srcOrd="0" destOrd="4" presId="urn:microsoft.com/office/officeart/2005/8/layout/target3"/>
    <dgm:cxn modelId="{6C733D46-DB6F-4A79-A596-824032FAC874}" srcId="{0085ABB3-F37B-431B-B8BD-134674420802}" destId="{789B47FE-D47B-4477-ACF4-D0B36BCDB6D4}" srcOrd="1" destOrd="0" parTransId="{3AEA9D03-AAC9-442C-962B-2AA9CB4FEBA7}" sibTransId="{2B5E9D3C-F10E-4956-8D63-FFC7A9D6A07F}"/>
    <dgm:cxn modelId="{8A861048-2BDF-4E90-A8A2-6527006CA5D0}" type="presOf" srcId="{789B47FE-D47B-4477-ACF4-D0B36BCDB6D4}" destId="{91B88ED1-EA20-49D4-A5A2-6AD56D621C16}" srcOrd="0" destOrd="1" presId="urn:microsoft.com/office/officeart/2005/8/layout/target3"/>
    <dgm:cxn modelId="{AD1C4048-141D-48FB-A065-4725E2A7455F}" srcId="{B5701C1D-1301-4122-8D1C-B5647D3F2530}" destId="{EA80883C-C1F9-4C7A-B4A6-71D73017424E}" srcOrd="1" destOrd="0" parTransId="{BF76B49B-2E16-4850-8DDE-E62822697243}" sibTransId="{D3F6C89E-DD25-412A-80BE-6745030B64C6}"/>
    <dgm:cxn modelId="{A8198C6B-7A6B-46ED-B103-5AEF8430BD3C}" type="presOf" srcId="{086A0A7E-975E-4450-8155-A576FFDA0E50}" destId="{07098E58-6E1D-40EB-9659-DB4332B2B96A}" srcOrd="0" destOrd="0" presId="urn:microsoft.com/office/officeart/2005/8/layout/target3"/>
    <dgm:cxn modelId="{941CAF6F-2C60-496E-A0F8-F5518F1CA04C}" type="presOf" srcId="{EA80883C-C1F9-4C7A-B4A6-71D73017424E}" destId="{B35ED1A8-EA9C-4864-B970-930016FE5CB8}" srcOrd="0" destOrd="0" presId="urn:microsoft.com/office/officeart/2005/8/layout/target3"/>
    <dgm:cxn modelId="{7EA2E07C-77C4-4131-A828-48020D8583F1}" srcId="{0085ABB3-F37B-431B-B8BD-134674420802}" destId="{FF1A3A0D-2AED-4B65-B728-04E04D49404C}" srcOrd="3" destOrd="0" parTransId="{545D0A4D-707A-4A5F-8C44-A12F7E82A451}" sibTransId="{9EFD941B-5886-4043-8EA1-C9546D3E3418}"/>
    <dgm:cxn modelId="{D9D49E91-69B9-4AC0-A60D-1A4BFD96A3DE}" srcId="{0085ABB3-F37B-431B-B8BD-134674420802}" destId="{C5873748-AEFC-4C44-8EAB-850CF8737BA7}" srcOrd="2" destOrd="0" parTransId="{8261D643-4588-41A5-BA60-2904FE597BDC}" sibTransId="{39C7741D-40AC-49CA-9605-FEDF9CFA8684}"/>
    <dgm:cxn modelId="{4A273399-8186-4B3E-A5A9-0070F33E730E}" type="presOf" srcId="{086A0A7E-975E-4450-8155-A576FFDA0E50}" destId="{BC7DF412-BF70-4D13-8AEA-AFCCA81917BC}" srcOrd="1" destOrd="0" presId="urn:microsoft.com/office/officeart/2005/8/layout/target3"/>
    <dgm:cxn modelId="{313BFA9F-734A-4E5F-BDA3-F73B72770958}" type="presOf" srcId="{74E22EBC-4084-4ED4-A8D6-77EB376FDA9A}" destId="{C1B8F731-5156-4F2A-B69C-5759B19812FE}" srcOrd="0" destOrd="1" presId="urn:microsoft.com/office/officeart/2005/8/layout/target3"/>
    <dgm:cxn modelId="{B072FCA9-5395-453A-8E57-C1EA4FD6613F}" srcId="{EA80883C-C1F9-4C7A-B4A6-71D73017424E}" destId="{74E22EBC-4084-4ED4-A8D6-77EB376FDA9A}" srcOrd="1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A10FDAAF-3531-40CF-97E0-31F4ED0DEA30}" type="presOf" srcId="{EA80883C-C1F9-4C7A-B4A6-71D73017424E}" destId="{7D55B4B9-317B-4B62-8A98-28CB7DBAE517}" srcOrd="1" destOrd="0" presId="urn:microsoft.com/office/officeart/2005/8/layout/target3"/>
    <dgm:cxn modelId="{085BEFB5-625C-438F-98C0-59752BD37C98}" srcId="{086A0A7E-975E-4450-8155-A576FFDA0E50}" destId="{A2700045-3440-45B9-92CD-0F3EB9A2FA7E}" srcOrd="0" destOrd="0" parTransId="{7BAC0239-BBA8-4E65-BE44-9350E0069F9E}" sibTransId="{4451A439-5266-47C4-8AED-E64F72C5BCF9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1BF0D5BA-CE04-4F3E-B1A5-EDBA06145814}" type="presOf" srcId="{3205FB92-3650-40CF-9009-AAA72685F4F8}" destId="{C1B8F731-5156-4F2A-B69C-5759B19812FE}" srcOrd="0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10ADCBEA-5790-4CE8-87DE-04C252E66647}" srcId="{B5701C1D-1301-4122-8D1C-B5647D3F2530}" destId="{086A0A7E-975E-4450-8155-A576FFDA0E50}" srcOrd="2" destOrd="0" parTransId="{7076A9BD-8E54-458A-A4B6-B9424CE552F8}" sibTransId="{EE98FDDF-4252-42CB-99A8-E837141B819E}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EA80883C-C1F9-4C7A-B4A6-71D73017424E}" destId="{3205FB92-3650-40CF-9009-AAA72685F4F8}" srcOrd="0" destOrd="0" parTransId="{5F1ED312-829D-4C5E-BBAC-D368252E19A1}" sibTransId="{43C2C450-5812-44C8-84B6-24B9337C3573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22BD154B-E725-45B3-B0E4-A3FA872123F3}" type="presParOf" srcId="{9649C25D-A506-445E-A39D-DE1D8BE9C94C}" destId="{D1E76650-A220-4E9B-A8EA-85D15F6A722C}" srcOrd="3" destOrd="0" presId="urn:microsoft.com/office/officeart/2005/8/layout/target3"/>
    <dgm:cxn modelId="{8882B5F7-E9C8-4CE1-9406-DE7B02E8BEC1}" type="presParOf" srcId="{9649C25D-A506-445E-A39D-DE1D8BE9C94C}" destId="{6B881F82-28C9-4700-9E37-AB3E1BC52F45}" srcOrd="4" destOrd="0" presId="urn:microsoft.com/office/officeart/2005/8/layout/target3"/>
    <dgm:cxn modelId="{626FD28C-A1E4-4765-A801-A66A7E4362F8}" type="presParOf" srcId="{9649C25D-A506-445E-A39D-DE1D8BE9C94C}" destId="{B35ED1A8-EA9C-4864-B970-930016FE5CB8}" srcOrd="5" destOrd="0" presId="urn:microsoft.com/office/officeart/2005/8/layout/target3"/>
    <dgm:cxn modelId="{E5897300-07D5-4C00-A383-20EE8CF8C052}" type="presParOf" srcId="{9649C25D-A506-445E-A39D-DE1D8BE9C94C}" destId="{4852338D-C81B-4618-99AC-8D4A514EBC0F}" srcOrd="6" destOrd="0" presId="urn:microsoft.com/office/officeart/2005/8/layout/target3"/>
    <dgm:cxn modelId="{BB40426A-E2FE-4CF0-8CD2-EC8B395B7580}" type="presParOf" srcId="{9649C25D-A506-445E-A39D-DE1D8BE9C94C}" destId="{5FF1F9C4-C675-4A2F-9A2E-DDA993A9B2DD}" srcOrd="7" destOrd="0" presId="urn:microsoft.com/office/officeart/2005/8/layout/target3"/>
    <dgm:cxn modelId="{58AD2F2A-14F0-44EC-B889-B71117975A2C}" type="presParOf" srcId="{9649C25D-A506-445E-A39D-DE1D8BE9C94C}" destId="{07098E58-6E1D-40EB-9659-DB4332B2B96A}" srcOrd="8" destOrd="0" presId="urn:microsoft.com/office/officeart/2005/8/layout/target3"/>
    <dgm:cxn modelId="{03A12EBC-AA17-4AB0-8AA0-6AEC2189F3E8}" type="presParOf" srcId="{9649C25D-A506-445E-A39D-DE1D8BE9C94C}" destId="{78EBA565-8E9C-44B1-93B0-86BA8341637F}" srcOrd="9" destOrd="0" presId="urn:microsoft.com/office/officeart/2005/8/layout/target3"/>
    <dgm:cxn modelId="{AE31BBD7-4A46-47FC-A951-4DDC36470A41}" type="presParOf" srcId="{9649C25D-A506-445E-A39D-DE1D8BE9C94C}" destId="{91B88ED1-EA20-49D4-A5A2-6AD56D621C16}" srcOrd="10" destOrd="0" presId="urn:microsoft.com/office/officeart/2005/8/layout/target3"/>
    <dgm:cxn modelId="{757E5A4D-77D5-45E8-B37C-941A6D0EEDFF}" type="presParOf" srcId="{9649C25D-A506-445E-A39D-DE1D8BE9C94C}" destId="{7D55B4B9-317B-4B62-8A98-28CB7DBAE517}" srcOrd="11" destOrd="0" presId="urn:microsoft.com/office/officeart/2005/8/layout/target3"/>
    <dgm:cxn modelId="{841CCF7E-72E2-43F5-91CA-24AE6E17F13A}" type="presParOf" srcId="{9649C25D-A506-445E-A39D-DE1D8BE9C94C}" destId="{C1B8F731-5156-4F2A-B69C-5759B19812FE}" srcOrd="12" destOrd="0" presId="urn:microsoft.com/office/officeart/2005/8/layout/target3"/>
    <dgm:cxn modelId="{B8296521-2AF6-4DF6-9440-1F55E59B56C9}" type="presParOf" srcId="{9649C25D-A506-445E-A39D-DE1D8BE9C94C}" destId="{BC7DF412-BF70-4D13-8AEA-AFCCA81917BC}" srcOrd="13" destOrd="0" presId="urn:microsoft.com/office/officeart/2005/8/layout/target3"/>
    <dgm:cxn modelId="{83B298D4-3092-4A7C-B51D-F890A3EB2EFA}" type="presParOf" srcId="{9649C25D-A506-445E-A39D-DE1D8BE9C94C}" destId="{F768D1DC-FDF3-4551-BD56-560B3CCCA43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 custT="1"/>
      <dgm:spPr/>
      <dgm:t>
        <a:bodyPr/>
        <a:lstStyle/>
        <a:p>
          <a:r>
            <a:rPr lang="pt-BR" sz="4000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400" dirty="0"/>
            <a:t>Publicado em um ambiente acessível na Internet;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DF5838FD-917A-4D7A-80CE-3C1BBEA154C1}">
      <dgm:prSet phldrT="[Texto]" custT="1"/>
      <dgm:spPr/>
      <dgm:t>
        <a:bodyPr/>
        <a:lstStyle/>
        <a:p>
          <a:r>
            <a:rPr lang="pt-BR" sz="1400" dirty="0"/>
            <a:t>Compatível com os principais navegadores do mercado (Google Chrome, Firefox, Microsoft Edge).</a:t>
          </a:r>
        </a:p>
      </dgm:t>
    </dgm:pt>
    <dgm:pt modelId="{8E0D4C7E-8469-4EE1-97FF-370B1F70E361}" type="parTrans" cxnId="{9871103B-C72F-47B0-9192-FCCF39DBAB2A}">
      <dgm:prSet/>
      <dgm:spPr/>
      <dgm:t>
        <a:bodyPr/>
        <a:lstStyle/>
        <a:p>
          <a:endParaRPr lang="pt-BR"/>
        </a:p>
      </dgm:t>
    </dgm:pt>
    <dgm:pt modelId="{5E10476F-13E9-4B4D-B6C4-C42221017EA2}" type="sibTrans" cxnId="{9871103B-C72F-47B0-9192-FCCF39DBAB2A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4000" dirty="0"/>
            <a:t>PRIORIDADE MÉDIA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O desenvolvimento deve ser em HTML, CSS, Javascript, BD SQL, C# podendo utilizar frameworks.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B1643436-0E29-4DCD-B47E-F2163B5D1522}">
      <dgm:prSet phldrT="[Texto]" custT="1"/>
      <dgm:spPr/>
      <dgm:t>
        <a:bodyPr/>
        <a:lstStyle/>
        <a:p>
          <a:r>
            <a:rPr lang="pt-BR" sz="1400" dirty="0"/>
            <a:t>Responsivo permitindo a visualização em um celular, desktop, tablet de forma adequada;</a:t>
          </a:r>
        </a:p>
      </dgm:t>
    </dgm:pt>
    <dgm:pt modelId="{80C80DFB-C02B-4A3B-BE06-BEA94C78FED3}" type="parTrans" cxnId="{5239FF13-2324-42CC-8538-D69AA5CCFE29}">
      <dgm:prSet/>
      <dgm:spPr/>
      <dgm:t>
        <a:bodyPr/>
        <a:lstStyle/>
        <a:p>
          <a:endParaRPr lang="pt-BR"/>
        </a:p>
      </dgm:t>
    </dgm:pt>
    <dgm:pt modelId="{D9208C4E-60A1-49DA-80D2-D12C1541110F}" type="sibTrans" cxnId="{5239FF13-2324-42CC-8538-D69AA5CCFE29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2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2"/>
      <dgm:spPr/>
    </dgm:pt>
    <dgm:pt modelId="{2273E2E9-7B71-4618-A1B8-63A9CCFD8FF7}" type="pres">
      <dgm:prSet presAssocID="{3205FB92-3650-40CF-9009-AAA72685F4F8}" presName="vertSpace2" presStyleLbl="node1" presStyleIdx="0" presStyleCnt="2"/>
      <dgm:spPr/>
    </dgm:pt>
    <dgm:pt modelId="{E89DAF18-50B7-47F7-AA59-0D8F692A19AA}" type="pres">
      <dgm:prSet presAssocID="{3205FB92-3650-40CF-9009-AAA72685F4F8}" presName="circle2" presStyleLbl="node1" presStyleIdx="1" presStyleCnt="2"/>
      <dgm:spPr/>
    </dgm:pt>
    <dgm:pt modelId="{6A6665AD-C97B-46B8-8F48-73DCE368E8E7}" type="pres">
      <dgm:prSet presAssocID="{3205FB92-3650-40CF-9009-AAA72685F4F8}" presName="rect2" presStyleLbl="alignAcc1" presStyleIdx="1" presStyleCnt="2"/>
      <dgm:spPr/>
    </dgm:pt>
    <dgm:pt modelId="{78EBA565-8E9C-44B1-93B0-86BA8341637F}" type="pres">
      <dgm:prSet presAssocID="{0085ABB3-F37B-431B-B8BD-134674420802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1" presStyleCnt="2">
        <dgm:presLayoutVars>
          <dgm:bulletEnabled val="1"/>
        </dgm:presLayoutVars>
      </dgm:prSet>
      <dgm:spPr/>
    </dgm:pt>
    <dgm:pt modelId="{D57647CF-A8FB-4560-8E8B-0116C700D099}" type="pres">
      <dgm:prSet presAssocID="{3205FB92-3650-40CF-9009-AAA72685F4F8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EB98269F-43CB-4282-9610-61382D4159C5}" type="pres">
      <dgm:prSet presAssocID="{3205FB92-3650-40CF-9009-AAA72685F4F8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CBF8F511-964B-425C-A395-784755C3B1A2}" type="presOf" srcId="{3205FB92-3650-40CF-9009-AAA72685F4F8}" destId="{6A6665AD-C97B-46B8-8F48-73DCE368E8E7}" srcOrd="0" destOrd="0" presId="urn:microsoft.com/office/officeart/2005/8/layout/target3"/>
    <dgm:cxn modelId="{5239FF13-2324-42CC-8538-D69AA5CCFE29}" srcId="{0085ABB3-F37B-431B-B8BD-134674420802}" destId="{B1643436-0E29-4DCD-B47E-F2163B5D1522}" srcOrd="1" destOrd="0" parTransId="{80C80DFB-C02B-4A3B-BE06-BEA94C78FED3}" sibTransId="{D9208C4E-60A1-49DA-80D2-D12C1541110F}"/>
    <dgm:cxn modelId="{9871103B-C72F-47B0-9192-FCCF39DBAB2A}" srcId="{0085ABB3-F37B-431B-B8BD-134674420802}" destId="{DF5838FD-917A-4D7A-80CE-3C1BBEA154C1}" srcOrd="2" destOrd="0" parTransId="{8E0D4C7E-8469-4EE1-97FF-370B1F70E361}" sibTransId="{5E10476F-13E9-4B4D-B6C4-C42221017EA2}"/>
    <dgm:cxn modelId="{E37A8F44-9656-4585-BB3C-9191D6654E11}" type="presOf" srcId="{74E22EBC-4084-4ED4-A8D6-77EB376FDA9A}" destId="{EB98269F-43CB-4282-9610-61382D4159C5}" srcOrd="0" destOrd="0" presId="urn:microsoft.com/office/officeart/2005/8/layout/target3"/>
    <dgm:cxn modelId="{CDC7F658-54C7-469D-A646-63EF3DA797A5}" type="presOf" srcId="{DF5838FD-917A-4D7A-80CE-3C1BBEA154C1}" destId="{91B88ED1-EA20-49D4-A5A2-6AD56D621C16}" srcOrd="0" destOrd="2" presId="urn:microsoft.com/office/officeart/2005/8/layout/target3"/>
    <dgm:cxn modelId="{BFBC7698-A652-4DAD-BE76-A5138909F4D5}" type="presOf" srcId="{3205FB92-3650-40CF-9009-AAA72685F4F8}" destId="{D57647CF-A8FB-4560-8E8B-0116C700D099}" srcOrd="1" destOrd="0" presId="urn:microsoft.com/office/officeart/2005/8/layout/target3"/>
    <dgm:cxn modelId="{B072FCA9-5395-453A-8E57-C1EA4FD6613F}" srcId="{3205FB92-3650-40CF-9009-AAA72685F4F8}" destId="{74E22EBC-4084-4ED4-A8D6-77EB376FDA9A}" srcOrd="0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A00746E8-382D-4667-932F-08D0C2D7A9E7}" type="presOf" srcId="{B1643436-0E29-4DCD-B47E-F2163B5D1522}" destId="{91B88ED1-EA20-49D4-A5A2-6AD56D621C16}" srcOrd="0" destOrd="1" presId="urn:microsoft.com/office/officeart/2005/8/layout/target3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B5701C1D-1301-4122-8D1C-B5647D3F2530}" destId="{3205FB92-3650-40CF-9009-AAA72685F4F8}" srcOrd="1" destOrd="0" parTransId="{5F1ED312-829D-4C5E-BBAC-D368252E19A1}" sibTransId="{43C2C450-5812-44C8-84B6-24B9337C3573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F394F0A2-87ED-46D4-937B-8EEF878EFC96}" type="presParOf" srcId="{9649C25D-A506-445E-A39D-DE1D8BE9C94C}" destId="{2273E2E9-7B71-4618-A1B8-63A9CCFD8FF7}" srcOrd="3" destOrd="0" presId="urn:microsoft.com/office/officeart/2005/8/layout/target3"/>
    <dgm:cxn modelId="{E0569C5A-2DE9-43E4-903A-39B4730D0EC3}" type="presParOf" srcId="{9649C25D-A506-445E-A39D-DE1D8BE9C94C}" destId="{E89DAF18-50B7-47F7-AA59-0D8F692A19AA}" srcOrd="4" destOrd="0" presId="urn:microsoft.com/office/officeart/2005/8/layout/target3"/>
    <dgm:cxn modelId="{FEBB5D4B-2F90-40D9-BFEA-6B2F206C8398}" type="presParOf" srcId="{9649C25D-A506-445E-A39D-DE1D8BE9C94C}" destId="{6A6665AD-C97B-46B8-8F48-73DCE368E8E7}" srcOrd="5" destOrd="0" presId="urn:microsoft.com/office/officeart/2005/8/layout/target3"/>
    <dgm:cxn modelId="{03A12EBC-AA17-4AB0-8AA0-6AEC2189F3E8}" type="presParOf" srcId="{9649C25D-A506-445E-A39D-DE1D8BE9C94C}" destId="{78EBA565-8E9C-44B1-93B0-86BA8341637F}" srcOrd="6" destOrd="0" presId="urn:microsoft.com/office/officeart/2005/8/layout/target3"/>
    <dgm:cxn modelId="{AE31BBD7-4A46-47FC-A951-4DDC36470A41}" type="presParOf" srcId="{9649C25D-A506-445E-A39D-DE1D8BE9C94C}" destId="{91B88ED1-EA20-49D4-A5A2-6AD56D621C16}" srcOrd="7" destOrd="0" presId="urn:microsoft.com/office/officeart/2005/8/layout/target3"/>
    <dgm:cxn modelId="{694916C6-9E4F-4FB3-BE3B-6EFFDBC17D8F}" type="presParOf" srcId="{9649C25D-A506-445E-A39D-DE1D8BE9C94C}" destId="{D57647CF-A8FB-4560-8E8B-0116C700D099}" srcOrd="8" destOrd="0" presId="urn:microsoft.com/office/officeart/2005/8/layout/target3"/>
    <dgm:cxn modelId="{F7E6E94B-5ECB-4265-A841-7BF8FE50BDC3}" type="presParOf" srcId="{9649C25D-A506-445E-A39D-DE1D8BE9C94C}" destId="{EB98269F-43CB-4282-9610-61382D4159C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-239779" y="0"/>
          <a:ext cx="5513251" cy="5513251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037285" y="0"/>
          <a:ext cx="9600615" cy="55132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PRIORIDADE ALTA</a:t>
          </a:r>
        </a:p>
      </dsp:txBody>
      <dsp:txXfrm>
        <a:off x="2037285" y="0"/>
        <a:ext cx="4800307" cy="1653978"/>
      </dsp:txXfrm>
    </dsp:sp>
    <dsp:sp modelId="{6B881F82-28C9-4700-9E37-AB3E1BC52F45}">
      <dsp:nvSpPr>
        <dsp:cNvPr id="0" name=""/>
        <dsp:cNvSpPr/>
      </dsp:nvSpPr>
      <dsp:spPr>
        <a:xfrm>
          <a:off x="725040" y="1653978"/>
          <a:ext cx="3583609" cy="3583609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173618"/>
            <a:satOff val="22465"/>
            <a:lumOff val="240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ED1A8-EA9C-4864-B970-930016FE5CB8}">
      <dsp:nvSpPr>
        <dsp:cNvPr id="0" name=""/>
        <dsp:cNvSpPr/>
      </dsp:nvSpPr>
      <dsp:spPr>
        <a:xfrm>
          <a:off x="2516845" y="1653978"/>
          <a:ext cx="8641495" cy="35836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173618"/>
              <a:satOff val="22465"/>
              <a:lumOff val="240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PRIORIDADE MÉDIA</a:t>
          </a:r>
        </a:p>
      </dsp:txBody>
      <dsp:txXfrm>
        <a:off x="2516845" y="1653978"/>
        <a:ext cx="4320747" cy="1653973"/>
      </dsp:txXfrm>
    </dsp:sp>
    <dsp:sp modelId="{5FF1F9C4-C675-4A2F-9A2E-DDA993A9B2DD}">
      <dsp:nvSpPr>
        <dsp:cNvPr id="0" name=""/>
        <dsp:cNvSpPr/>
      </dsp:nvSpPr>
      <dsp:spPr>
        <a:xfrm>
          <a:off x="1689858" y="3307952"/>
          <a:ext cx="1653973" cy="1653973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173618"/>
            <a:satOff val="22465"/>
            <a:lumOff val="240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8E58-6E1D-40EB-9659-DB4332B2B96A}">
      <dsp:nvSpPr>
        <dsp:cNvPr id="0" name=""/>
        <dsp:cNvSpPr/>
      </dsp:nvSpPr>
      <dsp:spPr>
        <a:xfrm>
          <a:off x="2516845" y="3307952"/>
          <a:ext cx="8641495" cy="16539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173618"/>
              <a:satOff val="22465"/>
              <a:lumOff val="240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PRIORIDADE BAIXA</a:t>
          </a:r>
        </a:p>
      </dsp:txBody>
      <dsp:txXfrm>
        <a:off x="2516845" y="3307952"/>
        <a:ext cx="4320747" cy="1653973"/>
      </dsp:txXfrm>
    </dsp:sp>
    <dsp:sp modelId="{91B88ED1-EA20-49D4-A5A2-6AD56D621C16}">
      <dsp:nvSpPr>
        <dsp:cNvPr id="0" name=""/>
        <dsp:cNvSpPr/>
      </dsp:nvSpPr>
      <dsp:spPr>
        <a:xfrm>
          <a:off x="6455531" y="0"/>
          <a:ext cx="5084871" cy="165397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Filtro na tela inicial com Local e Data de Entrada e Saída com título "Qual será sua próxima parada?";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Aba no cabeçalho com a função “"Anuncie seu empreendimento“ com formulário para cadastro;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Reservar, cancelar, alterar e visualizar os dados de sua reserva;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Ícone de perfil para fazer login;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 dirty="0"/>
            <a:t>Opção “esqueci minha senha”.</a:t>
          </a:r>
        </a:p>
      </dsp:txBody>
      <dsp:txXfrm>
        <a:off x="6455531" y="0"/>
        <a:ext cx="5084871" cy="1653978"/>
      </dsp:txXfrm>
    </dsp:sp>
    <dsp:sp modelId="{C1B8F731-5156-4F2A-B69C-5759B19812FE}">
      <dsp:nvSpPr>
        <dsp:cNvPr id="0" name=""/>
        <dsp:cNvSpPr/>
      </dsp:nvSpPr>
      <dsp:spPr>
        <a:xfrm>
          <a:off x="6610192" y="1653978"/>
          <a:ext cx="4775549" cy="165397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Imagens que auxiliem o entendimento de conteúdo;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Apresentar um mapa com a localização dos estacionamentos mais próximos e os preços sugeridos.</a:t>
          </a:r>
        </a:p>
      </dsp:txBody>
      <dsp:txXfrm>
        <a:off x="6610192" y="1653978"/>
        <a:ext cx="4775549" cy="1653973"/>
      </dsp:txXfrm>
    </dsp:sp>
    <dsp:sp modelId="{F768D1DC-FDF3-4551-BD56-560B3CCCA430}">
      <dsp:nvSpPr>
        <dsp:cNvPr id="0" name=""/>
        <dsp:cNvSpPr/>
      </dsp:nvSpPr>
      <dsp:spPr>
        <a:xfrm>
          <a:off x="6671719" y="3307952"/>
          <a:ext cx="4652494" cy="1653973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Permitir visualizar as informações de contatos da(s) pessoa(s) que criaram o site e o mantém e permitir envio de mensagens para contato com os mesmos, informando nome, e-mail e texto da mensagem.</a:t>
          </a:r>
        </a:p>
      </dsp:txBody>
      <dsp:txXfrm>
        <a:off x="6671719" y="3307952"/>
        <a:ext cx="4652494" cy="1653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0" y="0"/>
          <a:ext cx="5066033" cy="5066033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533016" y="0"/>
          <a:ext cx="8719705" cy="506603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PRIORIDADE ALTA</a:t>
          </a:r>
        </a:p>
      </dsp:txBody>
      <dsp:txXfrm>
        <a:off x="2533016" y="0"/>
        <a:ext cx="4359852" cy="2406365"/>
      </dsp:txXfrm>
    </dsp:sp>
    <dsp:sp modelId="{E89DAF18-50B7-47F7-AA59-0D8F692A19AA}">
      <dsp:nvSpPr>
        <dsp:cNvPr id="0" name=""/>
        <dsp:cNvSpPr/>
      </dsp:nvSpPr>
      <dsp:spPr>
        <a:xfrm>
          <a:off x="1329833" y="2406365"/>
          <a:ext cx="2406365" cy="2406365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665AD-C97B-46B8-8F48-73DCE368E8E7}">
      <dsp:nvSpPr>
        <dsp:cNvPr id="0" name=""/>
        <dsp:cNvSpPr/>
      </dsp:nvSpPr>
      <dsp:spPr>
        <a:xfrm>
          <a:off x="2533016" y="2406365"/>
          <a:ext cx="8719705" cy="240636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PRIORIDADE MÉDIA</a:t>
          </a:r>
        </a:p>
      </dsp:txBody>
      <dsp:txXfrm>
        <a:off x="2533016" y="2406365"/>
        <a:ext cx="4359852" cy="2406365"/>
      </dsp:txXfrm>
    </dsp:sp>
    <dsp:sp modelId="{91B88ED1-EA20-49D4-A5A2-6AD56D621C16}">
      <dsp:nvSpPr>
        <dsp:cNvPr id="0" name=""/>
        <dsp:cNvSpPr/>
      </dsp:nvSpPr>
      <dsp:spPr>
        <a:xfrm>
          <a:off x="6892869" y="0"/>
          <a:ext cx="4359852" cy="24063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Publicado em um ambiente acessível na Internet;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Responsivo permitindo a visualização em um celular, desktop, tablet de forma adequada;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Compatível com os principais navegadores do mercado (Google Chrome, Firefox, Microsoft Edge).</a:t>
          </a:r>
        </a:p>
      </dsp:txBody>
      <dsp:txXfrm>
        <a:off x="6892869" y="0"/>
        <a:ext cx="4359852" cy="2406365"/>
      </dsp:txXfrm>
    </dsp:sp>
    <dsp:sp modelId="{EB98269F-43CB-4282-9610-61382D4159C5}">
      <dsp:nvSpPr>
        <dsp:cNvPr id="0" name=""/>
        <dsp:cNvSpPr/>
      </dsp:nvSpPr>
      <dsp:spPr>
        <a:xfrm>
          <a:off x="6892869" y="2406365"/>
          <a:ext cx="4359852" cy="240636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desenvolvimento deve ser em HTML, CSS, Javascript, BD SQL, C# podendo utilizar frameworks.</a:t>
          </a:r>
        </a:p>
      </dsp:txBody>
      <dsp:txXfrm>
        <a:off x="6892869" y="2406365"/>
        <a:ext cx="4359852" cy="240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9FD1EE-9FA7-46A4-8B41-FFF4C94E3348}" type="datetime1">
              <a:rPr lang="pt-BR" smtClean="0"/>
              <a:t>06/09/2022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AAD39-35E8-4975-9AB9-9FED9BC00346}" type="datetime1">
              <a:rPr lang="pt-BR" smtClean="0"/>
              <a:pPr/>
              <a:t>06/09/2022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5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6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5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4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89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17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19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21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9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21" name="Espaço Reservado para o Número do Slide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3" name="Espaço Reservado para Conteúdo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1" name="Espaço Reservado para Imagem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Imagem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Espaço Reservado para Imagem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Imagem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2" name="Espaço Reservado para Imagem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5" name="Espaço Reservado para Imagem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o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Estacionamento grande visto de cima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0878" b="4536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843F81C-1D32-E0F1-DB53-8E5290A702A1}"/>
              </a:ext>
            </a:extLst>
          </p:cNvPr>
          <p:cNvSpPr/>
          <p:nvPr/>
        </p:nvSpPr>
        <p:spPr>
          <a:xfrm>
            <a:off x="2333917" y="5169149"/>
            <a:ext cx="7524166" cy="1688841"/>
          </a:xfrm>
          <a:prstGeom prst="rect">
            <a:avLst/>
          </a:prstGeom>
          <a:ln w="57150"/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4800" b="1" dirty="0">
                <a:ln/>
                <a:solidFill>
                  <a:schemeClr val="accent3"/>
                </a:solidFill>
              </a:rPr>
              <a:t>        </a:t>
            </a:r>
            <a:r>
              <a:rPr lang="pt-BR" sz="5400" b="1" dirty="0" err="1">
                <a:ln/>
                <a:solidFill>
                  <a:schemeClr val="accent3">
                    <a:lumMod val="75000"/>
                  </a:schemeClr>
                </a:solidFill>
              </a:rPr>
              <a:t>ParkingQuest</a:t>
            </a:r>
            <a:endParaRPr lang="pt-BR" b="1" dirty="0">
              <a:ln/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" name="Imagem 1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FBE33F8-6BDE-19F4-FE59-2C2C00F64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963" y="5370386"/>
            <a:ext cx="1717805" cy="1358094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E4B3BE48-3630-52AD-9CE0-5FEA64EF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455" y="0"/>
            <a:ext cx="15335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Vaga de estacionamento para deficientes">
            <a:extLst>
              <a:ext uri="{FF2B5EF4-FFF2-40B4-BE49-F238E27FC236}">
                <a16:creationId xmlns:a16="http://schemas.microsoft.com/office/drawing/2014/main" id="{7FE1AC9B-A57B-4353-8973-F920411751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94185" y="1057275"/>
            <a:ext cx="11678715" cy="5185931"/>
          </a:xfrm>
        </p:spPr>
      </p:pic>
      <p:sp>
        <p:nvSpPr>
          <p:cNvPr id="31" name="Título 30">
            <a:extLst>
              <a:ext uri="{FF2B5EF4-FFF2-40B4-BE49-F238E27FC236}">
                <a16:creationId xmlns:a16="http://schemas.microsoft.com/office/drawing/2014/main" id="{BA3B1DAF-0A47-4D59-9DC4-7431D665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162" y="447983"/>
            <a:ext cx="5783657" cy="665965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/>
                </a:solidFill>
              </a:rPr>
              <a:t>Conclusão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6354" y="1547271"/>
            <a:ext cx="5172932" cy="258127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Com a ascensão da era digital na sociedade contemporânea, possibilita-se exponencialmente o aumento da disponibilidade de informação. Com alguns cliques, é possível buscar soluções para as mais variadas necessidades, tanto no âmbito profissional quanto pessoal. Acreditamos que nosso projeto trará benefícios sociais e econômicos às pessoas. 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10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97319A-49F7-45C2-8F1E-B3345A03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3" y="6214638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11</a:t>
            </a:fld>
            <a:endParaRPr lang="pt-BR"/>
          </a:p>
        </p:txBody>
      </p:sp>
      <p:pic>
        <p:nvPicPr>
          <p:cNvPr id="10" name="Espaço Reservado para Imagem 7" descr="Vista aérea de duas linhas de carros no estacionamento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966" r="5966"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Espaço Reservado para Texto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7787" y="2579350"/>
            <a:ext cx="2743200" cy="1423068"/>
          </a:xfrm>
        </p:spPr>
        <p:txBody>
          <a:bodyPr rtlCol="0"/>
          <a:lstStyle/>
          <a:p>
            <a:pPr rtl="0"/>
            <a:r>
              <a:rPr lang="pt-BR" sz="2000" dirty="0"/>
              <a:t>"A tecnologia move o mundo." - Steve Jobs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53720" y="3009387"/>
            <a:ext cx="5187536" cy="562995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/>
                </a:solidFill>
              </a:rPr>
              <a:t>Agradecemos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B14DEB-7588-4159-96FA-D914FE14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Mulher sentada no carro de teste de assento">
            <a:extLst>
              <a:ext uri="{FF2B5EF4-FFF2-40B4-BE49-F238E27FC236}">
                <a16:creationId xmlns:a16="http://schemas.microsoft.com/office/drawing/2014/main" id="{A2D8977A-6189-3D15-BFF3-C3DA97F3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64" r="14264"/>
          <a:stretch/>
        </p:blipFill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  <a:noFill/>
        </p:spPr>
      </p:pic>
      <p:sp>
        <p:nvSpPr>
          <p:cNvPr id="75" name="Date Placeholder 2">
            <a:extLst>
              <a:ext uri="{FF2B5EF4-FFF2-40B4-BE49-F238E27FC236}">
                <a16:creationId xmlns:a16="http://schemas.microsoft.com/office/drawing/2014/main" id="{2B43EB83-8115-569C-D119-B61F3B24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03/8/20XX</a:t>
            </a:r>
          </a:p>
        </p:txBody>
      </p: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AC24A580-CB28-FBDA-039A-31E71DFF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/>
              <a:t>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pt-BR" sz="8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t-BR" sz="80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624137"/>
            <a:ext cx="5172075" cy="2033588"/>
          </a:xfrm>
        </p:spPr>
        <p:txBody>
          <a:bodyPr rtlCol="0">
            <a:normAutofit/>
          </a:bodyPr>
          <a:lstStyle/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Fabiana </a:t>
            </a:r>
            <a:r>
              <a:rPr lang="pt-BR" sz="1500" dirty="0" err="1"/>
              <a:t>Alkmim</a:t>
            </a:r>
            <a:r>
              <a:rPr lang="pt-BR" sz="1500" dirty="0"/>
              <a:t> Avelar</a:t>
            </a:r>
          </a:p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Gabriela Barbosa Caetano Abran</a:t>
            </a:r>
          </a:p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Herbert </a:t>
            </a:r>
            <a:r>
              <a:rPr lang="pt-BR" sz="1500" dirty="0" err="1"/>
              <a:t>Nordson</a:t>
            </a:r>
            <a:r>
              <a:rPr lang="pt-BR" sz="1500" dirty="0"/>
              <a:t> Silva Dos Santos</a:t>
            </a:r>
          </a:p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Leticia Alves Dos Santos </a:t>
            </a:r>
            <a:r>
              <a:rPr lang="pt-BR" sz="1500" dirty="0" err="1"/>
              <a:t>Rosolem</a:t>
            </a:r>
            <a:endParaRPr lang="pt-BR" sz="1500" dirty="0"/>
          </a:p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Ramon Bicalho Cruz Magalhães</a:t>
            </a:r>
          </a:p>
          <a:p>
            <a:pPr rtl="0">
              <a:lnSpc>
                <a:spcPct val="115000"/>
              </a:lnSpc>
              <a:spcAft>
                <a:spcPts val="600"/>
              </a:spcAft>
            </a:pPr>
            <a:r>
              <a:rPr lang="pt-BR" sz="1500" dirty="0"/>
              <a:t>Samuel de Jesus Santos</a:t>
            </a:r>
          </a:p>
        </p:txBody>
      </p:sp>
      <p:sp>
        <p:nvSpPr>
          <p:cNvPr id="79" name="Title 6">
            <a:extLst>
              <a:ext uri="{FF2B5EF4-FFF2-40B4-BE49-F238E27FC236}">
                <a16:creationId xmlns:a16="http://schemas.microsoft.com/office/drawing/2014/main" id="{9D47FD00-713F-0B68-19DC-47FCBFFF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736335"/>
            <a:ext cx="3661528" cy="639192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cap="none" spc="0">
                <a:ln/>
                <a:solidFill>
                  <a:schemeClr val="accent3">
                    <a:lumMod val="75000"/>
                  </a:schemeClr>
                </a:solidFill>
              </a:rPr>
              <a:t>Nossa Equipe</a:t>
            </a:r>
            <a:endParaRPr lang="en-US" b="1" cap="none" spc="0" dirty="0">
              <a:ln/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5AD968-7AC1-E9D6-8388-93981078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44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Problema</a:t>
            </a:r>
          </a:p>
        </p:txBody>
      </p:sp>
      <p:sp>
        <p:nvSpPr>
          <p:cNvPr id="125" name="Espaço Reservado para Texto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DIFICULDADE PARA AS PESSOAS</a:t>
            </a:r>
          </a:p>
        </p:txBody>
      </p:sp>
      <p:sp>
        <p:nvSpPr>
          <p:cNvPr id="124" name="Espaço Reservado para Texto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429963"/>
            <a:ext cx="3366407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Em encontrar um local adequado para estacionar seu veículo de forma prática e eficiente conforme sua necessidade.</a:t>
            </a:r>
          </a:p>
        </p:txBody>
      </p:sp>
      <p:sp>
        <p:nvSpPr>
          <p:cNvPr id="127" name="Espaço Reservado para Texto 126">
            <a:extLst>
              <a:ext uri="{FF2B5EF4-FFF2-40B4-BE49-F238E27FC236}">
                <a16:creationId xmlns:a16="http://schemas.microsoft.com/office/drawing/2014/main" id="{529D0F22-483A-4379-9956-1AC0FBC1FF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8200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FALTA INFORMAÇÃO</a:t>
            </a:r>
          </a:p>
        </p:txBody>
      </p:sp>
      <p:sp>
        <p:nvSpPr>
          <p:cNvPr id="126" name="Espaço Reservado para Texto 125">
            <a:extLst>
              <a:ext uri="{FF2B5EF4-FFF2-40B4-BE49-F238E27FC236}">
                <a16:creationId xmlns:a16="http://schemas.microsoft.com/office/drawing/2014/main" id="{9178B061-1219-4E97-B5B0-FA9EAEEF2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627701"/>
            <a:ext cx="3281555" cy="1067648"/>
          </a:xfrm>
        </p:spPr>
        <p:txBody>
          <a:bodyPr rtlCol="0"/>
          <a:lstStyle/>
          <a:p>
            <a:pPr rtl="0"/>
            <a:r>
              <a:rPr lang="pt-BR" dirty="0"/>
              <a:t>Acerca da oferta de estacionamentos por região, tabela de preços e disponibilidade de vagas.</a:t>
            </a:r>
          </a:p>
        </p:txBody>
      </p:sp>
      <p:sp>
        <p:nvSpPr>
          <p:cNvPr id="129" name="Espaço Reservado para Texto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5222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DIFICULDADES PARA os motoristas</a:t>
            </a:r>
          </a:p>
        </p:txBody>
      </p:sp>
      <p:sp>
        <p:nvSpPr>
          <p:cNvPr id="128" name="Espaço Reservado para Texto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5222" y="2429963"/>
            <a:ext cx="3281555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Que desconhecem a área na qual estão transitando e que precisam estacionar seu veículo.</a:t>
            </a:r>
          </a:p>
        </p:txBody>
      </p:sp>
      <p:sp>
        <p:nvSpPr>
          <p:cNvPr id="131" name="Espaço Reservado para Texto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5222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FALTA de segurança em vias públicas,</a:t>
            </a:r>
          </a:p>
        </p:txBody>
      </p:sp>
      <p:sp>
        <p:nvSpPr>
          <p:cNvPr id="130" name="Espaço Reservado para Texto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5222" y="4627701"/>
            <a:ext cx="3281555" cy="1533948"/>
          </a:xfrm>
        </p:spPr>
        <p:txBody>
          <a:bodyPr rtlCol="0"/>
          <a:lstStyle/>
          <a:p>
            <a:pPr rtl="0"/>
            <a:r>
              <a:rPr lang="pt-BR" dirty="0"/>
              <a:t>dificuldade de manobrar o veículo devido ao tráfego intenso, risco de sofrer possíveis avarias e, na pior das hipóteses, ter seu meio de condução furtado.</a:t>
            </a:r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82429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FALTA melhor divulgação</a:t>
            </a:r>
          </a:p>
        </p:txBody>
      </p:sp>
      <p:sp>
        <p:nvSpPr>
          <p:cNvPr id="132" name="Espaço Reservado para Texto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82429" y="4627700"/>
            <a:ext cx="3281555" cy="1818234"/>
          </a:xfrm>
        </p:spPr>
        <p:txBody>
          <a:bodyPr rtlCol="0"/>
          <a:lstStyle/>
          <a:p>
            <a:pPr rtl="0"/>
            <a:r>
              <a:rPr lang="pt-BR" dirty="0"/>
              <a:t>De informações precisas a respeito dos estabelecimentos que fornecem serviço de estacionamento.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16" name="Espaço Reservado para Texto 128">
            <a:extLst>
              <a:ext uri="{FF2B5EF4-FFF2-40B4-BE49-F238E27FC236}">
                <a16:creationId xmlns:a16="http://schemas.microsoft.com/office/drawing/2014/main" id="{1E8AC66A-1DB5-4DCA-BB45-0C8311BA9025}"/>
              </a:ext>
            </a:extLst>
          </p:cNvPr>
          <p:cNvSpPr txBox="1">
            <a:spLocks/>
          </p:cNvSpPr>
          <p:nvPr/>
        </p:nvSpPr>
        <p:spPr>
          <a:xfrm>
            <a:off x="8182429" y="2050460"/>
            <a:ext cx="3648787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DIFICULDADES para os donos de estacionamentos</a:t>
            </a:r>
          </a:p>
        </p:txBody>
      </p:sp>
      <p:sp>
        <p:nvSpPr>
          <p:cNvPr id="17" name="Espaço Reservado para Texto 127">
            <a:extLst>
              <a:ext uri="{FF2B5EF4-FFF2-40B4-BE49-F238E27FC236}">
                <a16:creationId xmlns:a16="http://schemas.microsoft.com/office/drawing/2014/main" id="{C3A63146-0A3B-4007-BBF0-B4F18FF7AB42}"/>
              </a:ext>
            </a:extLst>
          </p:cNvPr>
          <p:cNvSpPr txBox="1">
            <a:spLocks/>
          </p:cNvSpPr>
          <p:nvPr/>
        </p:nvSpPr>
        <p:spPr>
          <a:xfrm>
            <a:off x="8182429" y="2429963"/>
            <a:ext cx="3281555" cy="181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 gestores em fomentar a captação de novos clientes para seus negócios.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1666B10-DF72-48FE-ADFF-AA5092EC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13290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Solução</a:t>
            </a:r>
          </a:p>
        </p:txBody>
      </p:sp>
      <p:pic>
        <p:nvPicPr>
          <p:cNvPr id="70" name="Espaço Reservado para Imagem 69" descr="Internet com preenchimento sólido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07955" y="442046"/>
            <a:ext cx="599148" cy="599148"/>
          </a:xfrm>
        </p:spPr>
      </p:pic>
      <p:sp>
        <p:nvSpPr>
          <p:cNvPr id="106" name="Espaço Reservado para Tex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070967"/>
            <a:ext cx="3281555" cy="426393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NOVA APLICAÇÃO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495626"/>
            <a:ext cx="3281555" cy="1933373"/>
          </a:xfrm>
        </p:spPr>
        <p:txBody>
          <a:bodyPr rtlCol="0"/>
          <a:lstStyle/>
          <a:p>
            <a:pPr rtl="0"/>
            <a:r>
              <a:rPr lang="pt-BR" dirty="0"/>
              <a:t>Facilitando a busca por vagas disponíveis, fornecendo informações sobre os estacionamentos próximos a sua localização, sua disponibilidade, valores, contato, reserva, dentre outras.</a:t>
            </a:r>
          </a:p>
        </p:txBody>
      </p:sp>
      <p:pic>
        <p:nvPicPr>
          <p:cNvPr id="73" name="Espaço Reservado para Imagem 72" descr="Calendário diário com preenchimento sólido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249535" y="445252"/>
            <a:ext cx="599148" cy="599148"/>
          </a:xfrm>
        </p:spPr>
      </p:pic>
      <p:sp>
        <p:nvSpPr>
          <p:cNvPr id="108" name="Espaço Reservado para Texto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4218" y="1059856"/>
            <a:ext cx="3281555" cy="42889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reservas</a:t>
            </a:r>
          </a:p>
        </p:txBody>
      </p:sp>
      <p:sp>
        <p:nvSpPr>
          <p:cNvPr id="104" name="Espaço Reservado para Texto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84218" y="1539463"/>
            <a:ext cx="3281555" cy="1574894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Permitindo efetuar buscas e reserva(s) de vaga(s) por tempo determinado em estacionamentos de interesse do usuário e os tipos de vagas disponíveis em tempo real, além de alteração ou cancelamento da reserva.</a:t>
            </a:r>
          </a:p>
        </p:txBody>
      </p:sp>
      <p:pic>
        <p:nvPicPr>
          <p:cNvPr id="71" name="Espaço Reservado para Imagem 70" descr="Acesso universal com preenchimento sólido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73109" y="3849146"/>
            <a:ext cx="599148" cy="599148"/>
          </a:xfrm>
        </p:spPr>
      </p:pic>
      <p:sp>
        <p:nvSpPr>
          <p:cNvPr id="107" name="Espaço Reservado para Texto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17" y="4463750"/>
            <a:ext cx="3281556" cy="426393"/>
          </a:xfrm>
        </p:spPr>
        <p:txBody>
          <a:bodyPr rtlCol="0"/>
          <a:lstStyle/>
          <a:p>
            <a:pPr rtl="0"/>
            <a:r>
              <a:rPr lang="pt-BR">
                <a:solidFill>
                  <a:schemeClr val="accent3">
                    <a:lumMod val="75000"/>
                  </a:schemeClr>
                </a:solidFill>
              </a:rPr>
              <a:t>Público-Alvo</a:t>
            </a:r>
          </a:p>
        </p:txBody>
      </p:sp>
      <p:sp>
        <p:nvSpPr>
          <p:cNvPr id="103" name="Espaço Reservado para Texto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4217" y="4843254"/>
            <a:ext cx="3281556" cy="1125740"/>
          </a:xfrm>
        </p:spPr>
        <p:txBody>
          <a:bodyPr rtlCol="0"/>
          <a:lstStyle/>
          <a:p>
            <a:pPr rtl="0"/>
            <a:r>
              <a:rPr lang="pt-BR" dirty="0"/>
              <a:t>Motoristas e proprietários / gestores de estabelecimentos que fornecem o serviço de estacionamento.</a:t>
            </a:r>
          </a:p>
        </p:txBody>
      </p:sp>
      <p:pic>
        <p:nvPicPr>
          <p:cNvPr id="72" name="Espaço Reservado para Imagem 71" descr="Mapa com alfinete com preenchimento sólido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243976" y="3849146"/>
            <a:ext cx="599148" cy="599148"/>
          </a:xfrm>
        </p:spPr>
      </p:pic>
      <p:sp>
        <p:nvSpPr>
          <p:cNvPr id="109" name="Espaço Reservado para Texto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50666" y="4477814"/>
            <a:ext cx="3281556" cy="428891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LOCALIZAÇÃO</a:t>
            </a:r>
          </a:p>
        </p:txBody>
      </p:sp>
      <p:sp>
        <p:nvSpPr>
          <p:cNvPr id="105" name="Espaço Reservado para Texto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0665" y="4859814"/>
            <a:ext cx="3545535" cy="14292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Permitindo que o usuário encontre o estacionamento mais próximo que possui vagas disponíveis com visualização no mapa em tempo real.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93C15-9A08-4456-B9C5-ABEF76D26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3800" y="6127528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71854" y="3096784"/>
            <a:ext cx="6858003" cy="664431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Conheça as Personas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93C15-9A08-4456-B9C5-ABEF76D2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127528"/>
            <a:ext cx="664432" cy="564130"/>
          </a:xfrm>
          <a:prstGeom prst="rect">
            <a:avLst/>
          </a:prstGeom>
        </p:spPr>
      </p:pic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042C639D-22F1-0768-6676-0E9B5D1100F1}"/>
              </a:ext>
            </a:extLst>
          </p:cNvPr>
          <p:cNvSpPr txBox="1">
            <a:spLocks/>
          </p:cNvSpPr>
          <p:nvPr/>
        </p:nvSpPr>
        <p:spPr>
          <a:xfrm>
            <a:off x="3169069" y="2379677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Olavo Farias Motta</a:t>
            </a:r>
          </a:p>
        </p:txBody>
      </p:sp>
      <p:sp>
        <p:nvSpPr>
          <p:cNvPr id="31" name="Espaço Reservado para Texto 29">
            <a:extLst>
              <a:ext uri="{FF2B5EF4-FFF2-40B4-BE49-F238E27FC236}">
                <a16:creationId xmlns:a16="http://schemas.microsoft.com/office/drawing/2014/main" id="{37620F0C-D06A-880F-2CA5-206510C3E1D1}"/>
              </a:ext>
            </a:extLst>
          </p:cNvPr>
          <p:cNvSpPr txBox="1">
            <a:spLocks/>
          </p:cNvSpPr>
          <p:nvPr/>
        </p:nvSpPr>
        <p:spPr>
          <a:xfrm>
            <a:off x="3169069" y="2797411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cap="none" spc="100" baseline="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dirty="0"/>
              <a:t>Proprietário do Estacionamento </a:t>
            </a:r>
          </a:p>
        </p:txBody>
      </p:sp>
      <p:sp>
        <p:nvSpPr>
          <p:cNvPr id="33" name="Espaço Reservado para Texto 34">
            <a:extLst>
              <a:ext uri="{FF2B5EF4-FFF2-40B4-BE49-F238E27FC236}">
                <a16:creationId xmlns:a16="http://schemas.microsoft.com/office/drawing/2014/main" id="{18E182C4-F352-AE60-C361-49C966779FD6}"/>
              </a:ext>
            </a:extLst>
          </p:cNvPr>
          <p:cNvSpPr txBox="1">
            <a:spLocks/>
          </p:cNvSpPr>
          <p:nvPr/>
        </p:nvSpPr>
        <p:spPr>
          <a:xfrm>
            <a:off x="3169069" y="5565069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Roberto Batista Guimarães</a:t>
            </a:r>
          </a:p>
        </p:txBody>
      </p:sp>
      <p:sp>
        <p:nvSpPr>
          <p:cNvPr id="35" name="Espaço Reservado para Texto 35">
            <a:extLst>
              <a:ext uri="{FF2B5EF4-FFF2-40B4-BE49-F238E27FC236}">
                <a16:creationId xmlns:a16="http://schemas.microsoft.com/office/drawing/2014/main" id="{E8C178A4-CC0F-792A-1FCF-A7A56D4A3FF8}"/>
              </a:ext>
            </a:extLst>
          </p:cNvPr>
          <p:cNvSpPr txBox="1">
            <a:spLocks/>
          </p:cNvSpPr>
          <p:nvPr/>
        </p:nvSpPr>
        <p:spPr>
          <a:xfrm>
            <a:off x="3169069" y="6083753"/>
            <a:ext cx="3600000" cy="43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dirty="0"/>
              <a:t>Vendedor externo</a:t>
            </a:r>
          </a:p>
        </p:txBody>
      </p:sp>
      <p:sp>
        <p:nvSpPr>
          <p:cNvPr id="37" name="Espaço Reservado para Texto 31">
            <a:extLst>
              <a:ext uri="{FF2B5EF4-FFF2-40B4-BE49-F238E27FC236}">
                <a16:creationId xmlns:a16="http://schemas.microsoft.com/office/drawing/2014/main" id="{E053FDFF-37CA-A542-FDF0-9E4C3FBF278B}"/>
              </a:ext>
            </a:extLst>
          </p:cNvPr>
          <p:cNvSpPr txBox="1">
            <a:spLocks/>
          </p:cNvSpPr>
          <p:nvPr/>
        </p:nvSpPr>
        <p:spPr>
          <a:xfrm>
            <a:off x="7724179" y="2386125"/>
            <a:ext cx="3629621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Joelma Limeira Nascimento</a:t>
            </a:r>
          </a:p>
        </p:txBody>
      </p:sp>
      <p:sp>
        <p:nvSpPr>
          <p:cNvPr id="39" name="Espaço Reservado para Texto 32">
            <a:extLst>
              <a:ext uri="{FF2B5EF4-FFF2-40B4-BE49-F238E27FC236}">
                <a16:creationId xmlns:a16="http://schemas.microsoft.com/office/drawing/2014/main" id="{76887C08-D3C8-6BD8-7FA8-2288659C383F}"/>
              </a:ext>
            </a:extLst>
          </p:cNvPr>
          <p:cNvSpPr txBox="1">
            <a:spLocks/>
          </p:cNvSpPr>
          <p:nvPr/>
        </p:nvSpPr>
        <p:spPr>
          <a:xfrm>
            <a:off x="7724179" y="2856356"/>
            <a:ext cx="3600000" cy="43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dirty="0">
                <a:latin typeface="Quire Sans (Corpo)"/>
              </a:rPr>
              <a:t>Proprietária </a:t>
            </a:r>
            <a:r>
              <a:rPr lang="pt-BR" sz="1400" spc="100" dirty="0">
                <a:latin typeface="Quire Sans (Corpo)"/>
              </a:rPr>
              <a:t>do</a:t>
            </a:r>
            <a:r>
              <a:rPr lang="pt-BR" sz="1400" dirty="0">
                <a:latin typeface="Quire Sans (Corpo)"/>
              </a:rPr>
              <a:t> Estacionamento </a:t>
            </a:r>
          </a:p>
        </p:txBody>
      </p:sp>
      <p:sp>
        <p:nvSpPr>
          <p:cNvPr id="41" name="Espaço Reservado para Texto 37">
            <a:extLst>
              <a:ext uri="{FF2B5EF4-FFF2-40B4-BE49-F238E27FC236}">
                <a16:creationId xmlns:a16="http://schemas.microsoft.com/office/drawing/2014/main" id="{D0448797-095E-0ADE-9D2D-517624F10FB1}"/>
              </a:ext>
            </a:extLst>
          </p:cNvPr>
          <p:cNvSpPr txBox="1">
            <a:spLocks/>
          </p:cNvSpPr>
          <p:nvPr/>
        </p:nvSpPr>
        <p:spPr>
          <a:xfrm>
            <a:off x="7724179" y="5527686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Gabriela Assis de Moraes​</a:t>
            </a:r>
          </a:p>
        </p:txBody>
      </p:sp>
      <p:sp>
        <p:nvSpPr>
          <p:cNvPr id="43" name="Espaço Reservado para Texto 38">
            <a:extLst>
              <a:ext uri="{FF2B5EF4-FFF2-40B4-BE49-F238E27FC236}">
                <a16:creationId xmlns:a16="http://schemas.microsoft.com/office/drawing/2014/main" id="{4D37CDF5-6951-FCCD-F63C-C399C94BC1D5}"/>
              </a:ext>
            </a:extLst>
          </p:cNvPr>
          <p:cNvSpPr txBox="1">
            <a:spLocks/>
          </p:cNvSpPr>
          <p:nvPr/>
        </p:nvSpPr>
        <p:spPr>
          <a:xfrm>
            <a:off x="7724179" y="5997069"/>
            <a:ext cx="3600000" cy="432000"/>
          </a:xfrm>
          <a:prstGeom prst="rect">
            <a:avLst/>
          </a:prstGeom>
        </p:spPr>
        <p:txBody>
          <a:bodyPr rtlCol="0">
            <a:norm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Estudante </a:t>
            </a:r>
          </a:p>
        </p:txBody>
      </p:sp>
      <p:pic>
        <p:nvPicPr>
          <p:cNvPr id="45" name="image2.png">
            <a:extLst>
              <a:ext uri="{FF2B5EF4-FFF2-40B4-BE49-F238E27FC236}">
                <a16:creationId xmlns:a16="http://schemas.microsoft.com/office/drawing/2014/main" id="{C396A0D3-2375-6761-6D9E-952A10A15C4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69069" y="226125"/>
            <a:ext cx="1800000" cy="2160000"/>
          </a:xfrm>
          <a:prstGeom prst="rect">
            <a:avLst/>
          </a:prstGeom>
          <a:ln/>
        </p:spPr>
      </p:pic>
      <p:pic>
        <p:nvPicPr>
          <p:cNvPr id="47" name="image8.png" descr="Mulher de negócios usando tablet">
            <a:extLst>
              <a:ext uri="{FF2B5EF4-FFF2-40B4-BE49-F238E27FC236}">
                <a16:creationId xmlns:a16="http://schemas.microsoft.com/office/drawing/2014/main" id="{4519253A-54CF-602F-2FD9-9E62CEB45C12}"/>
              </a:ext>
            </a:extLst>
          </p:cNvPr>
          <p:cNvPicPr/>
          <p:nvPr/>
        </p:nvPicPr>
        <p:blipFill>
          <a:blip r:embed="rId5"/>
          <a:srcRect r="4465" b="65093"/>
          <a:stretch>
            <a:fillRect/>
          </a:stretch>
        </p:blipFill>
        <p:spPr>
          <a:xfrm>
            <a:off x="8624179" y="186460"/>
            <a:ext cx="1800000" cy="2160000"/>
          </a:xfrm>
          <a:prstGeom prst="rect">
            <a:avLst/>
          </a:prstGeom>
          <a:ln/>
        </p:spPr>
      </p:pic>
      <p:pic>
        <p:nvPicPr>
          <p:cNvPr id="49" name="image9.png">
            <a:extLst>
              <a:ext uri="{FF2B5EF4-FFF2-40B4-BE49-F238E27FC236}">
                <a16:creationId xmlns:a16="http://schemas.microsoft.com/office/drawing/2014/main" id="{D3423624-43B8-0483-4137-FE17AB6FD2F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069069" y="3367686"/>
            <a:ext cx="1800000" cy="2160000"/>
          </a:xfrm>
          <a:prstGeom prst="rect">
            <a:avLst/>
          </a:prstGeom>
          <a:ln/>
        </p:spPr>
      </p:pic>
      <p:pic>
        <p:nvPicPr>
          <p:cNvPr id="51" name="image4.png">
            <a:extLst>
              <a:ext uri="{FF2B5EF4-FFF2-40B4-BE49-F238E27FC236}">
                <a16:creationId xmlns:a16="http://schemas.microsoft.com/office/drawing/2014/main" id="{81D22C26-C61F-4201-1DC1-C2154FB5751E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638989" y="3288356"/>
            <a:ext cx="1800000" cy="2160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8060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71854" y="3096784"/>
            <a:ext cx="6858003" cy="664431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Conheça as Personas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93C15-9A08-4456-B9C5-ABEF76D2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127528"/>
            <a:ext cx="664432" cy="564130"/>
          </a:xfrm>
          <a:prstGeom prst="rect">
            <a:avLst/>
          </a:prstGeom>
        </p:spPr>
      </p:pic>
      <p:sp>
        <p:nvSpPr>
          <p:cNvPr id="3" name="Espaço Reservado para Texto 28">
            <a:extLst>
              <a:ext uri="{FF2B5EF4-FFF2-40B4-BE49-F238E27FC236}">
                <a16:creationId xmlns:a16="http://schemas.microsoft.com/office/drawing/2014/main" id="{5ADFE2F4-7A27-A249-891B-6154E0906960}"/>
              </a:ext>
            </a:extLst>
          </p:cNvPr>
          <p:cNvSpPr txBox="1">
            <a:spLocks/>
          </p:cNvSpPr>
          <p:nvPr/>
        </p:nvSpPr>
        <p:spPr>
          <a:xfrm>
            <a:off x="3310106" y="2516651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Misael Cunha dos Anjos </a:t>
            </a:r>
          </a:p>
        </p:txBody>
      </p:sp>
      <p:sp>
        <p:nvSpPr>
          <p:cNvPr id="6" name="Espaço Reservado para Texto 29">
            <a:extLst>
              <a:ext uri="{FF2B5EF4-FFF2-40B4-BE49-F238E27FC236}">
                <a16:creationId xmlns:a16="http://schemas.microsoft.com/office/drawing/2014/main" id="{FBB4532C-CF7C-C4C3-C832-B9465C50E958}"/>
              </a:ext>
            </a:extLst>
          </p:cNvPr>
          <p:cNvSpPr txBox="1">
            <a:spLocks/>
          </p:cNvSpPr>
          <p:nvPr/>
        </p:nvSpPr>
        <p:spPr>
          <a:xfrm>
            <a:off x="3310106" y="2962378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cap="none" spc="100" baseline="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200" dirty="0"/>
              <a:t>Motorista de aplicativos </a:t>
            </a:r>
          </a:p>
        </p:txBody>
      </p:sp>
      <p:sp>
        <p:nvSpPr>
          <p:cNvPr id="8" name="Espaço Reservado para Texto 34">
            <a:extLst>
              <a:ext uri="{FF2B5EF4-FFF2-40B4-BE49-F238E27FC236}">
                <a16:creationId xmlns:a16="http://schemas.microsoft.com/office/drawing/2014/main" id="{29D68C4E-A79D-1E36-F0AA-D40F0C163424}"/>
              </a:ext>
            </a:extLst>
          </p:cNvPr>
          <p:cNvSpPr txBox="1">
            <a:spLocks/>
          </p:cNvSpPr>
          <p:nvPr/>
        </p:nvSpPr>
        <p:spPr>
          <a:xfrm>
            <a:off x="5689411" y="5702043"/>
            <a:ext cx="3600000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Onofre Lima de Castro</a:t>
            </a:r>
          </a:p>
        </p:txBody>
      </p:sp>
      <p:sp>
        <p:nvSpPr>
          <p:cNvPr id="10" name="Espaço Reservado para Texto 35">
            <a:extLst>
              <a:ext uri="{FF2B5EF4-FFF2-40B4-BE49-F238E27FC236}">
                <a16:creationId xmlns:a16="http://schemas.microsoft.com/office/drawing/2014/main" id="{69B6A2F4-8801-52A5-F3D1-BBFB7F276672}"/>
              </a:ext>
            </a:extLst>
          </p:cNvPr>
          <p:cNvSpPr txBox="1">
            <a:spLocks/>
          </p:cNvSpPr>
          <p:nvPr/>
        </p:nvSpPr>
        <p:spPr>
          <a:xfrm>
            <a:off x="5689411" y="6220727"/>
            <a:ext cx="3600000" cy="43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dirty="0"/>
              <a:t>Aposentado</a:t>
            </a:r>
            <a:endParaRPr lang="pt-BR" sz="3200" dirty="0"/>
          </a:p>
        </p:txBody>
      </p:sp>
      <p:sp>
        <p:nvSpPr>
          <p:cNvPr id="12" name="Espaço Reservado para Texto 31">
            <a:extLst>
              <a:ext uri="{FF2B5EF4-FFF2-40B4-BE49-F238E27FC236}">
                <a16:creationId xmlns:a16="http://schemas.microsoft.com/office/drawing/2014/main" id="{9EE1C95E-FE9C-BE3F-7CE2-D00124B9FEFD}"/>
              </a:ext>
            </a:extLst>
          </p:cNvPr>
          <p:cNvSpPr txBox="1">
            <a:spLocks/>
          </p:cNvSpPr>
          <p:nvPr/>
        </p:nvSpPr>
        <p:spPr>
          <a:xfrm>
            <a:off x="7865216" y="2579085"/>
            <a:ext cx="3629621" cy="43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pt-B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pt-BR" sz="1400" dirty="0"/>
              <a:t>Angelina Marques Santos​</a:t>
            </a:r>
          </a:p>
        </p:txBody>
      </p:sp>
      <p:sp>
        <p:nvSpPr>
          <p:cNvPr id="14" name="Espaço Reservado para Texto 32">
            <a:extLst>
              <a:ext uri="{FF2B5EF4-FFF2-40B4-BE49-F238E27FC236}">
                <a16:creationId xmlns:a16="http://schemas.microsoft.com/office/drawing/2014/main" id="{DA039970-0772-C006-F0B6-F53C91BCA707}"/>
              </a:ext>
            </a:extLst>
          </p:cNvPr>
          <p:cNvSpPr txBox="1">
            <a:spLocks/>
          </p:cNvSpPr>
          <p:nvPr/>
        </p:nvSpPr>
        <p:spPr>
          <a:xfrm>
            <a:off x="7865216" y="3011992"/>
            <a:ext cx="3600000" cy="432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dirty="0"/>
              <a:t>Gerente da contabilidade </a:t>
            </a:r>
          </a:p>
        </p:txBody>
      </p:sp>
      <p:pic>
        <p:nvPicPr>
          <p:cNvPr id="16" name="image5.png">
            <a:extLst>
              <a:ext uri="{FF2B5EF4-FFF2-40B4-BE49-F238E27FC236}">
                <a16:creationId xmlns:a16="http://schemas.microsoft.com/office/drawing/2014/main" id="{85EB52D9-C1A9-7350-C8CF-38D9D7FA430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10106" y="342540"/>
            <a:ext cx="1800000" cy="2160000"/>
          </a:xfrm>
          <a:prstGeom prst="rect">
            <a:avLst/>
          </a:prstGeom>
          <a:ln/>
        </p:spPr>
      </p:pic>
      <p:pic>
        <p:nvPicPr>
          <p:cNvPr id="19" name="image6.png">
            <a:extLst>
              <a:ext uri="{FF2B5EF4-FFF2-40B4-BE49-F238E27FC236}">
                <a16:creationId xmlns:a16="http://schemas.microsoft.com/office/drawing/2014/main" id="{E71AA470-4246-7BC0-ADDA-4E92C33E5EB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80026" y="342540"/>
            <a:ext cx="1800000" cy="2160000"/>
          </a:xfrm>
          <a:prstGeom prst="rect">
            <a:avLst/>
          </a:prstGeom>
          <a:ln/>
        </p:spPr>
      </p:pic>
      <p:pic>
        <p:nvPicPr>
          <p:cNvPr id="21" name="image7.png">
            <a:extLst>
              <a:ext uri="{FF2B5EF4-FFF2-40B4-BE49-F238E27FC236}">
                <a16:creationId xmlns:a16="http://schemas.microsoft.com/office/drawing/2014/main" id="{862C1A57-BC9F-39A3-D10F-8BF28DB73EC4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589411" y="3508032"/>
            <a:ext cx="1800000" cy="2160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6648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99" y="416632"/>
            <a:ext cx="7391400" cy="639192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Requisitos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4281000" y="951481"/>
            <a:ext cx="3629997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o software deve fazer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353514"/>
              </p:ext>
            </p:extLst>
          </p:nvPr>
        </p:nvGraphicFramePr>
        <p:xfrm>
          <a:off x="513183" y="1344749"/>
          <a:ext cx="11398121" cy="551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Requisitos Não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se espera de qualidade do software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026754"/>
              </p:ext>
            </p:extLst>
          </p:nvPr>
        </p:nvGraphicFramePr>
        <p:xfrm>
          <a:off x="578498" y="1565696"/>
          <a:ext cx="11252722" cy="5066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70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Cinto de segurança">
            <a:extLst>
              <a:ext uri="{FF2B5EF4-FFF2-40B4-BE49-F238E27FC236}">
                <a16:creationId xmlns:a16="http://schemas.microsoft.com/office/drawing/2014/main" id="{DD2F3F3D-99FE-4AB9-BE87-81D580BFC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 flipH="1">
            <a:off x="1" y="1600915"/>
            <a:ext cx="5486399" cy="3656170"/>
          </a:xfrm>
        </p:spPr>
      </p:pic>
      <p:sp>
        <p:nvSpPr>
          <p:cNvPr id="45" name="Título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1" y="486289"/>
            <a:ext cx="7235245" cy="642075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Restrições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D400E89-A3FC-4A30-90D4-896304E91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7401" y="1072378"/>
            <a:ext cx="5486399" cy="55087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Limitações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1" y="1623248"/>
            <a:ext cx="5486399" cy="642075"/>
          </a:xfrm>
        </p:spPr>
        <p:txBody>
          <a:bodyPr rtlCol="0"/>
          <a:lstStyle/>
          <a:p>
            <a:pPr rtl="0"/>
            <a:r>
              <a:rPr lang="pt-BR" sz="1500" dirty="0"/>
              <a:t>O projeto deverá ser entregue no final do semestre letivo, não ultrapassando a data de 11/12/2022.</a:t>
            </a:r>
          </a:p>
          <a:p>
            <a:r>
              <a:rPr lang="pt-BR" sz="1500" dirty="0"/>
              <a:t>A aplicação deverá ficar restrita a um único idioma, que será o “</a:t>
            </a:r>
            <a:r>
              <a:rPr lang="pt-BR" sz="1500" dirty="0" err="1"/>
              <a:t>pt-br</a:t>
            </a:r>
            <a:r>
              <a:rPr lang="pt-BR" sz="1500" dirty="0"/>
              <a:t>” (português). </a:t>
            </a:r>
          </a:p>
          <a:p>
            <a:pPr rtl="0"/>
            <a:endParaRPr lang="pt-BR" sz="1500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11776CC-28DB-4411-A56D-DE696A683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7401" y="2771353"/>
            <a:ext cx="5486399" cy="550870"/>
          </a:xfrm>
        </p:spPr>
        <p:txBody>
          <a:bodyPr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Obrigações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13A8B1A-034D-495C-BF80-E42F8306C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67401" y="3322224"/>
            <a:ext cx="5486399" cy="1383944"/>
          </a:xfrm>
        </p:spPr>
        <p:txBody>
          <a:bodyPr rtlCol="0">
            <a:noAutofit/>
          </a:bodyPr>
          <a:lstStyle/>
          <a:p>
            <a:pPr rtl="0"/>
            <a:r>
              <a:rPr lang="pt-BR" sz="1500" dirty="0"/>
              <a:t>O site deverá ter a homologação das fases de testes (QA) e operação assistida antes do processo de subida para produção.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2DA6ADCE-FA69-48D8-9057-62E7F0213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1" y="4458447"/>
            <a:ext cx="5486399" cy="550870"/>
          </a:xfrm>
        </p:spPr>
        <p:txBody>
          <a:bodyPr rtlCol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rtl="0"/>
            <a:r>
              <a:rPr lang="pt-BR" b="1" cap="none" spc="0" dirty="0">
                <a:ln/>
                <a:solidFill>
                  <a:schemeClr val="accent3">
                    <a:lumMod val="75000"/>
                  </a:schemeClr>
                </a:solidFill>
              </a:rPr>
              <a:t>Tecnologia Utilizada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F182DD3-EA3E-4EF6-BDC1-42B8FA257A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7401" y="5009317"/>
            <a:ext cx="5486399" cy="906298"/>
          </a:xfrm>
        </p:spPr>
        <p:txBody>
          <a:bodyPr rtlCol="0">
            <a:normAutofit/>
          </a:bodyPr>
          <a:lstStyle/>
          <a:p>
            <a:pPr rtl="0"/>
            <a:r>
              <a:rPr lang="pt-BR" sz="1500" dirty="0"/>
              <a:t>A aplicação interativa Back-</a:t>
            </a:r>
            <a:r>
              <a:rPr lang="pt-BR" sz="1500" dirty="0" err="1"/>
              <a:t>end</a:t>
            </a:r>
            <a:r>
              <a:rPr lang="pt-BR" sz="1500" dirty="0"/>
              <a:t> será desenvolvida com base na arquitetura de software MVC</a:t>
            </a:r>
            <a:r>
              <a:rPr lang="pt-BR" sz="1500"/>
              <a:t>. </a:t>
            </a:r>
            <a:endParaRPr lang="pt-BR" sz="1500" dirty="0"/>
          </a:p>
          <a:p>
            <a:pPr rtl="0"/>
            <a:endParaRPr lang="pt-BR" sz="150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A48D778-0656-43AE-B6CB-D927C21E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3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03_TF89652269_Win32" id="{F84BD386-8083-422A-AAEC-31F33853E186}" vid="{21BB5BF2-C557-4823-9C14-B9BBA0746C6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812</TotalTime>
  <Words>698</Words>
  <Application>Microsoft Office PowerPoint</Application>
  <PresentationFormat>Widescreen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Calibri</vt:lpstr>
      <vt:lpstr>Quire Sans</vt:lpstr>
      <vt:lpstr>Quire Sans (Corpo)</vt:lpstr>
      <vt:lpstr>Seaford</vt:lpstr>
      <vt:lpstr>Seaford Bold</vt:lpstr>
      <vt:lpstr>Tema do Office</vt:lpstr>
      <vt:lpstr>Apresentação do PowerPoint</vt:lpstr>
      <vt:lpstr>Nossa Equipe</vt:lpstr>
      <vt:lpstr>Problema</vt:lpstr>
      <vt:lpstr>Solução</vt:lpstr>
      <vt:lpstr>Conheça as Personas</vt:lpstr>
      <vt:lpstr>Conheça as Personas</vt:lpstr>
      <vt:lpstr>Requisitos Funcionais</vt:lpstr>
      <vt:lpstr>Requisitos Não Funcionais</vt:lpstr>
      <vt:lpstr>Restrições</vt:lpstr>
      <vt:lpstr>Conclusão</vt:lpstr>
      <vt:lpstr>Agradecemos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MyDoctor</dc:title>
  <dc:creator>Gabriela Barbosa Caetano Abran</dc:creator>
  <cp:lastModifiedBy>Gabriela Barbosa Caetano Abran</cp:lastModifiedBy>
  <cp:revision>63</cp:revision>
  <dcterms:created xsi:type="dcterms:W3CDTF">2022-03-25T00:23:47Z</dcterms:created>
  <dcterms:modified xsi:type="dcterms:W3CDTF">2022-09-07T00:19:14Z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